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5460" autoAdjust="0"/>
  </p:normalViewPr>
  <p:slideViewPr>
    <p:cSldViewPr>
      <p:cViewPr>
        <p:scale>
          <a:sx n="88" d="100"/>
          <a:sy n="88" d="100"/>
        </p:scale>
        <p:origin x="-11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51520" y="5108094"/>
            <a:ext cx="864096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latin typeface="+mn-ea"/>
                <a:cs typeface="Meiryo UI" pitchFamily="50" charset="-128"/>
              </a:rPr>
              <a:t>筆頭演者は日本脳卒中</a:t>
            </a:r>
            <a:r>
              <a:rPr kumimoji="1" lang="ja-JP" altLang="en-US" sz="2000" dirty="0" smtClean="0">
                <a:latin typeface="+mn-ea"/>
                <a:cs typeface="Meiryo UI" pitchFamily="50" charset="-128"/>
              </a:rPr>
              <a:t>学会（または日本脳神経外科学会）へ過去</a:t>
            </a:r>
            <a:r>
              <a:rPr kumimoji="1" lang="en-US" altLang="ja-JP" sz="2000" dirty="0" smtClean="0">
                <a:latin typeface="+mn-ea"/>
                <a:cs typeface="Meiryo UI" pitchFamily="50" charset="-128"/>
              </a:rPr>
              <a:t>3</a:t>
            </a:r>
            <a:r>
              <a:rPr kumimoji="1" lang="ja-JP" altLang="en-US" sz="2000" dirty="0" smtClean="0">
                <a:latin typeface="+mn-ea"/>
                <a:cs typeface="Meiryo UI" pitchFamily="50" charset="-128"/>
              </a:rPr>
              <a:t>年間の</a:t>
            </a:r>
            <a:endParaRPr kumimoji="1" lang="en-US" altLang="ja-JP" sz="2000" dirty="0" smtClean="0">
              <a:latin typeface="+mn-ea"/>
              <a:cs typeface="Meiryo UI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en-US" altLang="ja-JP" sz="2000" dirty="0" smtClean="0">
                <a:latin typeface="+mn-ea"/>
                <a:cs typeface="Meiryo UI" pitchFamily="50" charset="-128"/>
              </a:rPr>
              <a:t>COI</a:t>
            </a:r>
            <a:r>
              <a:rPr lang="ja-JP" altLang="en-US" sz="2000" dirty="0" smtClean="0">
                <a:latin typeface="+mn-ea"/>
                <a:cs typeface="Meiryo UI" pitchFamily="50" charset="-128"/>
              </a:rPr>
              <a:t>自己申告を完了しています。</a:t>
            </a:r>
            <a:endParaRPr lang="en-US" altLang="ja-JP" sz="2000" dirty="0" smtClean="0">
              <a:latin typeface="+mn-ea"/>
              <a:cs typeface="Meiryo UI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latin typeface="+mn-ea"/>
                <a:cs typeface="Meiryo UI" pitchFamily="50" charset="-128"/>
              </a:rPr>
              <a:t>本演題の発表に際して開示すべき</a:t>
            </a:r>
            <a:r>
              <a:rPr kumimoji="1" lang="en-US" altLang="ja-JP" sz="2000" dirty="0" smtClean="0">
                <a:latin typeface="+mn-ea"/>
                <a:cs typeface="Meiryo UI" pitchFamily="50" charset="-128"/>
              </a:rPr>
              <a:t>COI</a:t>
            </a:r>
            <a:r>
              <a:rPr kumimoji="1" lang="ja-JP" altLang="en-US" sz="2000" dirty="0" smtClean="0">
                <a:latin typeface="+mn-ea"/>
                <a:cs typeface="Meiryo UI" pitchFamily="50" charset="-128"/>
              </a:rPr>
              <a:t>はありません。</a:t>
            </a:r>
            <a:endParaRPr kumimoji="1" lang="ja-JP" altLang="en-US" sz="2000" dirty="0">
              <a:latin typeface="+mn-ea"/>
              <a:cs typeface="Meiryo UI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126876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latin typeface="+mn-ea"/>
              </a:rPr>
              <a:t>脳動脈</a:t>
            </a:r>
            <a:r>
              <a:rPr lang="ja-JP" altLang="en-US" sz="4800" dirty="0" smtClean="0">
                <a:latin typeface="+mn-ea"/>
              </a:rPr>
              <a:t>瘤の外科治療（演題名）</a:t>
            </a:r>
            <a:endParaRPr lang="en-US" altLang="ja-JP" sz="4800" dirty="0" smtClean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342900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>
                <a:latin typeface="+mn-ea"/>
              </a:rPr>
              <a:t>日本脳卒中病院（施設名）</a:t>
            </a:r>
            <a:endParaRPr lang="en-US" altLang="ja-JP" sz="4000" dirty="0" smtClean="0">
              <a:latin typeface="+mn-ea"/>
            </a:endParaRPr>
          </a:p>
          <a:p>
            <a:pPr algn="ctr"/>
            <a:r>
              <a:rPr lang="ja-JP" altLang="en-US" sz="4000" dirty="0" smtClean="0">
                <a:latin typeface="+mn-ea"/>
              </a:rPr>
              <a:t>脳卒中　太郎（氏名）</a:t>
            </a:r>
            <a:endParaRPr lang="en-US" altLang="ja-JP" sz="40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59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堀内 暁彦</dc:creator>
  <cp:lastModifiedBy>CONVEX1504D</cp:lastModifiedBy>
  <cp:revision>39</cp:revision>
  <dcterms:created xsi:type="dcterms:W3CDTF">2015-01-22T04:29:01Z</dcterms:created>
  <dcterms:modified xsi:type="dcterms:W3CDTF">2016-03-22T05:08:16Z</dcterms:modified>
</cp:coreProperties>
</file>