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0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51" autoAdjust="0"/>
    <p:restoredTop sz="95460" autoAdjust="0"/>
  </p:normalViewPr>
  <p:slideViewPr>
    <p:cSldViewPr>
      <p:cViewPr>
        <p:scale>
          <a:sx n="93" d="100"/>
          <a:sy n="93" d="100"/>
        </p:scale>
        <p:origin x="-2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C30B-9B0D-4F85-85AD-F8A3F117DED0}" type="datetimeFigureOut">
              <a:rPr kumimoji="1" lang="ja-JP" altLang="en-US" smtClean="0"/>
              <a:pPr/>
              <a:t>2016/3/22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0502-B478-4D64-8678-4190FDBF2D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C30B-9B0D-4F85-85AD-F8A3F117DED0}" type="datetimeFigureOut">
              <a:rPr kumimoji="1" lang="ja-JP" altLang="en-US" smtClean="0"/>
              <a:pPr/>
              <a:t>2016/3/22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0502-B478-4D64-8678-4190FDBF2D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C30B-9B0D-4F85-85AD-F8A3F117DED0}" type="datetimeFigureOut">
              <a:rPr kumimoji="1" lang="ja-JP" altLang="en-US" smtClean="0"/>
              <a:pPr/>
              <a:t>2016/3/22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0502-B478-4D64-8678-4190FDBF2D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C30B-9B0D-4F85-85AD-F8A3F117DED0}" type="datetimeFigureOut">
              <a:rPr kumimoji="1" lang="ja-JP" altLang="en-US" smtClean="0"/>
              <a:pPr/>
              <a:t>2016/3/22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0502-B478-4D64-8678-4190FDBF2D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C30B-9B0D-4F85-85AD-F8A3F117DED0}" type="datetimeFigureOut">
              <a:rPr kumimoji="1" lang="ja-JP" altLang="en-US" smtClean="0"/>
              <a:pPr/>
              <a:t>2016/3/22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0502-B478-4D64-8678-4190FDBF2D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C30B-9B0D-4F85-85AD-F8A3F117DED0}" type="datetimeFigureOut">
              <a:rPr kumimoji="1" lang="ja-JP" altLang="en-US" smtClean="0"/>
              <a:pPr/>
              <a:t>2016/3/22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0502-B478-4D64-8678-4190FDBF2D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C30B-9B0D-4F85-85AD-F8A3F117DED0}" type="datetimeFigureOut">
              <a:rPr kumimoji="1" lang="ja-JP" altLang="en-US" smtClean="0"/>
              <a:pPr/>
              <a:t>2016/3/22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0502-B478-4D64-8678-4190FDBF2D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C30B-9B0D-4F85-85AD-F8A3F117DED0}" type="datetimeFigureOut">
              <a:rPr kumimoji="1" lang="ja-JP" altLang="en-US" smtClean="0"/>
              <a:pPr/>
              <a:t>2016/3/22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0502-B478-4D64-8678-4190FDBF2D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C30B-9B0D-4F85-85AD-F8A3F117DED0}" type="datetimeFigureOut">
              <a:rPr kumimoji="1" lang="ja-JP" altLang="en-US" smtClean="0"/>
              <a:pPr/>
              <a:t>2016/3/22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0502-B478-4D64-8678-4190FDBF2D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C30B-9B0D-4F85-85AD-F8A3F117DED0}" type="datetimeFigureOut">
              <a:rPr kumimoji="1" lang="ja-JP" altLang="en-US" smtClean="0"/>
              <a:pPr/>
              <a:t>2016/3/22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0502-B478-4D64-8678-4190FDBF2D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C30B-9B0D-4F85-85AD-F8A3F117DED0}" type="datetimeFigureOut">
              <a:rPr kumimoji="1" lang="ja-JP" altLang="en-US" smtClean="0"/>
              <a:pPr/>
              <a:t>2016/3/22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70502-B478-4D64-8678-4190FDBF2D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9C30B-9B0D-4F85-85AD-F8A3F117DED0}" type="datetimeFigureOut">
              <a:rPr kumimoji="1" lang="ja-JP" altLang="en-US" smtClean="0"/>
              <a:pPr/>
              <a:t>2016/3/22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70502-B478-4D64-8678-4190FDBF2D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51520" y="1268760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dirty="0">
                <a:latin typeface="+mn-ea"/>
              </a:rPr>
              <a:t>脳動脈</a:t>
            </a:r>
            <a:r>
              <a:rPr lang="ja-JP" altLang="en-US" sz="4800" dirty="0" smtClean="0">
                <a:latin typeface="+mn-ea"/>
              </a:rPr>
              <a:t>瘤の外科治療（演題名）</a:t>
            </a:r>
            <a:endParaRPr lang="en-US" altLang="ja-JP" sz="4800" dirty="0" smtClean="0">
              <a:latin typeface="+mn-e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5536" y="5517232"/>
            <a:ext cx="8352928" cy="99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ja-JP" altLang="en-US" sz="2000" dirty="0" smtClean="0">
                <a:latin typeface="+mn-ea"/>
                <a:cs typeface="Meiryo UI" pitchFamily="50" charset="-128"/>
              </a:rPr>
              <a:t>筆頭演者は日本脳卒中学会</a:t>
            </a:r>
            <a:r>
              <a:rPr lang="en-US" altLang="ja-JP" sz="2000" dirty="0" smtClean="0">
                <a:latin typeface="+mn-ea"/>
                <a:cs typeface="Meiryo UI" pitchFamily="50" charset="-128"/>
              </a:rPr>
              <a:t>(</a:t>
            </a:r>
            <a:r>
              <a:rPr lang="ja-JP" altLang="en-US" sz="2000" dirty="0" smtClean="0">
                <a:latin typeface="+mn-ea"/>
                <a:cs typeface="Meiryo UI" pitchFamily="50" charset="-128"/>
              </a:rPr>
              <a:t>または日本脳神経外科学会</a:t>
            </a:r>
            <a:r>
              <a:rPr lang="en-US" altLang="ja-JP" sz="2000" dirty="0" smtClean="0">
                <a:latin typeface="+mn-ea"/>
                <a:cs typeface="Meiryo UI" pitchFamily="50" charset="-128"/>
              </a:rPr>
              <a:t>)</a:t>
            </a:r>
            <a:r>
              <a:rPr lang="ja-JP" altLang="en-US" sz="2000" dirty="0" smtClean="0">
                <a:latin typeface="+mn-ea"/>
                <a:cs typeface="Meiryo UI" pitchFamily="50" charset="-128"/>
              </a:rPr>
              <a:t>へ過去</a:t>
            </a:r>
            <a:r>
              <a:rPr lang="en-US" altLang="ja-JP" sz="2000" dirty="0" smtClean="0">
                <a:latin typeface="+mn-ea"/>
                <a:cs typeface="Meiryo UI" pitchFamily="50" charset="-128"/>
              </a:rPr>
              <a:t>3</a:t>
            </a:r>
            <a:r>
              <a:rPr kumimoji="1" lang="ja-JP" altLang="en-US" sz="2000" dirty="0" smtClean="0">
                <a:latin typeface="+mn-ea"/>
                <a:cs typeface="Meiryo UI" pitchFamily="50" charset="-128"/>
              </a:rPr>
              <a:t>年間の</a:t>
            </a:r>
            <a:endParaRPr kumimoji="1" lang="en-US" altLang="ja-JP" sz="2000" dirty="0" smtClean="0">
              <a:latin typeface="+mn-ea"/>
              <a:cs typeface="Meiryo UI" pitchFamily="50" charset="-128"/>
            </a:endParaRPr>
          </a:p>
          <a:p>
            <a:pPr>
              <a:lnSpc>
                <a:spcPts val="3500"/>
              </a:lnSpc>
            </a:pPr>
            <a:r>
              <a:rPr kumimoji="1" lang="en-US" altLang="ja-JP" sz="2000" dirty="0" smtClean="0">
                <a:latin typeface="+mn-ea"/>
                <a:cs typeface="Meiryo UI" pitchFamily="50" charset="-128"/>
              </a:rPr>
              <a:t>COI</a:t>
            </a:r>
            <a:r>
              <a:rPr lang="ja-JP" altLang="en-US" sz="2000" dirty="0" smtClean="0">
                <a:latin typeface="+mn-ea"/>
                <a:cs typeface="Meiryo UI" pitchFamily="50" charset="-128"/>
              </a:rPr>
              <a:t>自己申告を完了しています。</a:t>
            </a:r>
            <a:endParaRPr lang="en-US" altLang="ja-JP" sz="2000" dirty="0" smtClean="0">
              <a:latin typeface="+mn-ea"/>
              <a:cs typeface="Meiryo UI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1520" y="3429000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 smtClean="0">
                <a:latin typeface="+mn-ea"/>
              </a:rPr>
              <a:t>日本脳卒中病院（施設名）</a:t>
            </a:r>
            <a:endParaRPr lang="en-US" altLang="ja-JP" sz="4000" dirty="0" smtClean="0">
              <a:latin typeface="+mn-ea"/>
            </a:endParaRPr>
          </a:p>
          <a:p>
            <a:pPr algn="ctr"/>
            <a:r>
              <a:rPr lang="ja-JP" altLang="en-US" sz="4000" dirty="0" smtClean="0">
                <a:latin typeface="+mn-ea"/>
              </a:rPr>
              <a:t>脳卒中　太郎（氏名）</a:t>
            </a:r>
            <a:endParaRPr lang="en-US" altLang="ja-JP" sz="4000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251520" y="548680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dirty="0" smtClean="0">
                <a:latin typeface="+mn-ea"/>
              </a:rPr>
              <a:t>筆頭演者のＣＯＩ開示</a:t>
            </a:r>
            <a:endParaRPr lang="en-US" altLang="ja-JP" sz="4800" dirty="0" smtClean="0">
              <a:latin typeface="+mn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51520" y="1628800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+mn-ea"/>
                <a:cs typeface="Meiryo UI" pitchFamily="50" charset="-128"/>
              </a:rPr>
              <a:t>日本脳卒中学会（または日本脳神経外科学会）への</a:t>
            </a:r>
            <a:r>
              <a:rPr kumimoji="1" lang="en-US" altLang="ja-JP" dirty="0" smtClean="0">
                <a:latin typeface="+mn-ea"/>
                <a:cs typeface="Meiryo UI" pitchFamily="50" charset="-128"/>
              </a:rPr>
              <a:t>COI</a:t>
            </a:r>
            <a:r>
              <a:rPr kumimoji="1" lang="ja-JP" altLang="en-US" dirty="0" smtClean="0">
                <a:latin typeface="+mn-ea"/>
                <a:cs typeface="Meiryo UI" pitchFamily="50" charset="-128"/>
              </a:rPr>
              <a:t>自己申告を完了して</a:t>
            </a:r>
            <a:r>
              <a:rPr lang="ja-JP" altLang="en-US" dirty="0">
                <a:latin typeface="+mn-ea"/>
                <a:cs typeface="Meiryo UI" pitchFamily="50" charset="-128"/>
              </a:rPr>
              <a:t>おり</a:t>
            </a:r>
            <a:r>
              <a:rPr lang="ja-JP" altLang="en-US" dirty="0" smtClean="0">
                <a:latin typeface="+mn-ea"/>
                <a:cs typeface="Meiryo UI" pitchFamily="50" charset="-128"/>
              </a:rPr>
              <a:t>、</a:t>
            </a:r>
            <a:endParaRPr lang="en-US" altLang="ja-JP" dirty="0" smtClean="0">
              <a:latin typeface="+mn-ea"/>
              <a:cs typeface="Meiryo UI" pitchFamily="50" charset="-128"/>
            </a:endParaRPr>
          </a:p>
          <a:p>
            <a:r>
              <a:rPr lang="ja-JP" altLang="en-US" dirty="0" smtClean="0">
                <a:latin typeface="+mn-ea"/>
                <a:cs typeface="Meiryo UI" pitchFamily="50" charset="-128"/>
              </a:rPr>
              <a:t>過去</a:t>
            </a:r>
            <a:r>
              <a:rPr lang="en-US" altLang="ja-JP" dirty="0" smtClean="0">
                <a:latin typeface="+mn-ea"/>
                <a:cs typeface="Meiryo UI" pitchFamily="50" charset="-128"/>
              </a:rPr>
              <a:t>3</a:t>
            </a:r>
            <a:r>
              <a:rPr lang="ja-JP" altLang="en-US" dirty="0" smtClean="0">
                <a:latin typeface="+mn-ea"/>
                <a:cs typeface="Meiryo UI" pitchFamily="50" charset="-128"/>
              </a:rPr>
              <a:t>年間（いずれも</a:t>
            </a:r>
            <a:r>
              <a:rPr lang="en-US" altLang="ja-JP" dirty="0" smtClean="0">
                <a:latin typeface="+mn-ea"/>
                <a:cs typeface="Meiryo UI" pitchFamily="50" charset="-128"/>
              </a:rPr>
              <a:t>1</a:t>
            </a:r>
            <a:r>
              <a:rPr lang="ja-JP" altLang="en-US" dirty="0" smtClean="0">
                <a:latin typeface="+mn-ea"/>
                <a:cs typeface="Meiryo UI" pitchFamily="50" charset="-128"/>
              </a:rPr>
              <a:t>月～</a:t>
            </a:r>
            <a:r>
              <a:rPr lang="en-US" altLang="ja-JP" dirty="0" smtClean="0">
                <a:latin typeface="+mn-ea"/>
                <a:cs typeface="Meiryo UI" pitchFamily="50" charset="-128"/>
              </a:rPr>
              <a:t>12</a:t>
            </a:r>
            <a:r>
              <a:rPr lang="ja-JP" altLang="en-US" dirty="0" smtClean="0">
                <a:latin typeface="+mn-ea"/>
                <a:cs typeface="Meiryo UI" pitchFamily="50" charset="-128"/>
              </a:rPr>
              <a:t>月）において本講演に関して開示すべき</a:t>
            </a:r>
            <a:r>
              <a:rPr lang="en-US" altLang="ja-JP" dirty="0" smtClean="0">
                <a:latin typeface="+mn-ea"/>
                <a:cs typeface="Meiryo UI" pitchFamily="50" charset="-128"/>
              </a:rPr>
              <a:t>COI</a:t>
            </a:r>
            <a:r>
              <a:rPr lang="ja-JP" altLang="en-US" dirty="0" smtClean="0">
                <a:latin typeface="+mn-ea"/>
                <a:cs typeface="Meiryo UI" pitchFamily="50" charset="-128"/>
              </a:rPr>
              <a:t>は</a:t>
            </a:r>
            <a:endParaRPr lang="en-US" altLang="ja-JP" dirty="0" smtClean="0">
              <a:latin typeface="+mn-ea"/>
              <a:cs typeface="Meiryo UI" pitchFamily="50" charset="-128"/>
            </a:endParaRPr>
          </a:p>
          <a:p>
            <a:r>
              <a:rPr lang="ja-JP" altLang="en-US" dirty="0" smtClean="0">
                <a:latin typeface="+mn-ea"/>
                <a:cs typeface="Meiryo UI" pitchFamily="50" charset="-128"/>
              </a:rPr>
              <a:t>以下の通りです。</a:t>
            </a:r>
            <a:endParaRPr kumimoji="1" lang="ja-JP" altLang="en-US" dirty="0">
              <a:latin typeface="+mn-ea"/>
              <a:cs typeface="Meiryo UI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1520" y="2999046"/>
            <a:ext cx="8640960" cy="3234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ts val="3500"/>
              </a:lnSpc>
              <a:buFont typeface="+mj-ea"/>
              <a:buAutoNum type="circleNumDbPlain"/>
              <a:tabLst>
                <a:tab pos="2595563" algn="l"/>
              </a:tabLst>
            </a:pPr>
            <a:r>
              <a:rPr lang="ja-JP" altLang="en-US" sz="2400" dirty="0" smtClean="0">
                <a:latin typeface="+mn-ea"/>
                <a:cs typeface="Meiryo UI" pitchFamily="50" charset="-128"/>
              </a:rPr>
              <a:t>役員、顧問職：</a:t>
            </a:r>
            <a:r>
              <a:rPr lang="en-US" altLang="ja-JP" sz="2400" dirty="0" smtClean="0">
                <a:latin typeface="+mn-ea"/>
                <a:cs typeface="Meiryo UI" pitchFamily="50" charset="-128"/>
              </a:rPr>
              <a:t>	</a:t>
            </a:r>
            <a:r>
              <a:rPr lang="ja-JP" altLang="en-US" sz="2400" dirty="0" smtClean="0">
                <a:latin typeface="+mn-ea"/>
                <a:cs typeface="Meiryo UI" pitchFamily="50" charset="-128"/>
              </a:rPr>
              <a:t>なし</a:t>
            </a:r>
            <a:r>
              <a:rPr lang="en-US" altLang="ja-JP" sz="2400" dirty="0" smtClean="0">
                <a:latin typeface="+mn-ea"/>
                <a:cs typeface="Meiryo UI" pitchFamily="50" charset="-128"/>
              </a:rPr>
              <a:t>	</a:t>
            </a:r>
          </a:p>
          <a:p>
            <a:pPr marL="457200" indent="-457200">
              <a:lnSpc>
                <a:spcPts val="3500"/>
              </a:lnSpc>
              <a:buFont typeface="+mj-ea"/>
              <a:buAutoNum type="circleNumDbPlain"/>
              <a:tabLst>
                <a:tab pos="2595563" algn="l"/>
              </a:tabLst>
            </a:pPr>
            <a:r>
              <a:rPr kumimoji="1" lang="ja-JP" altLang="en-US" sz="2400" dirty="0" smtClean="0">
                <a:latin typeface="+mn-ea"/>
                <a:cs typeface="Meiryo UI" pitchFamily="50" charset="-128"/>
              </a:rPr>
              <a:t>株の保有：</a:t>
            </a:r>
            <a:r>
              <a:rPr kumimoji="1" lang="en-US" altLang="ja-JP" sz="2400" dirty="0" smtClean="0">
                <a:latin typeface="+mn-ea"/>
                <a:cs typeface="Meiryo UI" pitchFamily="50" charset="-128"/>
              </a:rPr>
              <a:t>	</a:t>
            </a:r>
            <a:r>
              <a:rPr kumimoji="1" lang="ja-JP" altLang="en-US" sz="2400" dirty="0" smtClean="0">
                <a:latin typeface="+mn-ea"/>
                <a:cs typeface="Meiryo UI" pitchFamily="50" charset="-128"/>
              </a:rPr>
              <a:t>なし</a:t>
            </a:r>
            <a:endParaRPr kumimoji="1" lang="en-US" altLang="ja-JP" sz="2400" dirty="0" smtClean="0">
              <a:latin typeface="+mn-ea"/>
              <a:cs typeface="Meiryo UI" pitchFamily="50" charset="-128"/>
            </a:endParaRPr>
          </a:p>
          <a:p>
            <a:pPr marL="457200" indent="-457200">
              <a:lnSpc>
                <a:spcPts val="3500"/>
              </a:lnSpc>
              <a:buFont typeface="+mj-ea"/>
              <a:buAutoNum type="circleNumDbPlain"/>
              <a:tabLst>
                <a:tab pos="2595563" algn="l"/>
              </a:tabLst>
            </a:pPr>
            <a:r>
              <a:rPr lang="ja-JP" altLang="en-US" sz="2400" dirty="0" smtClean="0">
                <a:latin typeface="+mn-ea"/>
                <a:cs typeface="Meiryo UI" pitchFamily="50" charset="-128"/>
              </a:rPr>
              <a:t>特許権使用料：</a:t>
            </a:r>
            <a:r>
              <a:rPr lang="en-US" altLang="ja-JP" sz="2400" dirty="0" smtClean="0">
                <a:latin typeface="+mn-ea"/>
                <a:cs typeface="Meiryo UI" pitchFamily="50" charset="-128"/>
              </a:rPr>
              <a:t>	</a:t>
            </a:r>
            <a:r>
              <a:rPr lang="ja-JP" altLang="en-US" sz="2400" dirty="0" smtClean="0">
                <a:latin typeface="+mn-ea"/>
                <a:cs typeface="Meiryo UI" pitchFamily="50" charset="-128"/>
              </a:rPr>
              <a:t>なし</a:t>
            </a:r>
            <a:endParaRPr lang="en-US" altLang="ja-JP" sz="2400" dirty="0" smtClean="0">
              <a:latin typeface="+mn-ea"/>
              <a:cs typeface="Meiryo UI" pitchFamily="50" charset="-128"/>
            </a:endParaRPr>
          </a:p>
          <a:p>
            <a:pPr marL="457200" indent="-457200">
              <a:lnSpc>
                <a:spcPts val="3500"/>
              </a:lnSpc>
              <a:buFont typeface="+mj-ea"/>
              <a:buAutoNum type="circleNumDbPlain"/>
              <a:tabLst>
                <a:tab pos="2595563" algn="l"/>
              </a:tabLst>
            </a:pPr>
            <a:r>
              <a:rPr kumimoji="1" lang="ja-JP" altLang="en-US" sz="2400" dirty="0" smtClean="0">
                <a:latin typeface="+mn-ea"/>
                <a:cs typeface="Meiryo UI" pitchFamily="50" charset="-128"/>
              </a:rPr>
              <a:t>講演料：</a:t>
            </a:r>
            <a:r>
              <a:rPr kumimoji="1" lang="en-US" altLang="ja-JP" sz="2400" dirty="0" smtClean="0">
                <a:latin typeface="+mn-ea"/>
                <a:cs typeface="Meiryo UI" pitchFamily="50" charset="-128"/>
              </a:rPr>
              <a:t>	</a:t>
            </a:r>
            <a:r>
              <a:rPr lang="ja-JP" altLang="en-US" sz="2400" dirty="0" smtClean="0">
                <a:latin typeface="+mn-ea"/>
                <a:cs typeface="Meiryo UI" pitchFamily="50" charset="-128"/>
              </a:rPr>
              <a:t>あり（○○製薬）</a:t>
            </a:r>
            <a:endParaRPr kumimoji="1" lang="en-US" altLang="ja-JP" sz="2400" dirty="0" smtClean="0">
              <a:latin typeface="+mn-ea"/>
              <a:cs typeface="Meiryo UI" pitchFamily="50" charset="-128"/>
            </a:endParaRPr>
          </a:p>
          <a:p>
            <a:pPr marL="457200" indent="-457200">
              <a:lnSpc>
                <a:spcPts val="3500"/>
              </a:lnSpc>
              <a:buFont typeface="+mj-ea"/>
              <a:buAutoNum type="circleNumDbPlain"/>
              <a:tabLst>
                <a:tab pos="2595563" algn="l"/>
              </a:tabLst>
            </a:pPr>
            <a:r>
              <a:rPr lang="ja-JP" altLang="en-US" sz="2400" dirty="0" smtClean="0">
                <a:latin typeface="+mn-ea"/>
                <a:cs typeface="Meiryo UI" pitchFamily="50" charset="-128"/>
              </a:rPr>
              <a:t>原稿料：</a:t>
            </a:r>
            <a:r>
              <a:rPr lang="en-US" altLang="ja-JP" sz="2400" dirty="0" smtClean="0">
                <a:latin typeface="+mn-ea"/>
                <a:cs typeface="Meiryo UI" pitchFamily="50" charset="-128"/>
              </a:rPr>
              <a:t>	</a:t>
            </a:r>
            <a:r>
              <a:rPr lang="ja-JP" altLang="en-US" sz="2400" dirty="0" smtClean="0">
                <a:latin typeface="+mn-ea"/>
                <a:cs typeface="Meiryo UI" pitchFamily="50" charset="-128"/>
              </a:rPr>
              <a:t>なし</a:t>
            </a:r>
            <a:endParaRPr lang="en-US" altLang="ja-JP" sz="2400" dirty="0" smtClean="0">
              <a:latin typeface="+mn-ea"/>
              <a:cs typeface="Meiryo UI" pitchFamily="50" charset="-128"/>
            </a:endParaRPr>
          </a:p>
          <a:p>
            <a:pPr marL="457200" indent="-457200">
              <a:lnSpc>
                <a:spcPts val="3500"/>
              </a:lnSpc>
              <a:buFont typeface="+mj-ea"/>
              <a:buAutoNum type="circleNumDbPlain"/>
              <a:tabLst>
                <a:tab pos="2595563" algn="l"/>
              </a:tabLst>
            </a:pPr>
            <a:r>
              <a:rPr kumimoji="1" lang="ja-JP" altLang="en-US" sz="2400" dirty="0" smtClean="0">
                <a:latin typeface="+mn-ea"/>
                <a:cs typeface="Meiryo UI" pitchFamily="50" charset="-128"/>
              </a:rPr>
              <a:t>研究費：</a:t>
            </a:r>
            <a:r>
              <a:rPr kumimoji="1" lang="en-US" altLang="ja-JP" sz="2400" dirty="0" smtClean="0">
                <a:latin typeface="+mn-ea"/>
                <a:cs typeface="Meiryo UI" pitchFamily="50" charset="-128"/>
              </a:rPr>
              <a:t>	</a:t>
            </a:r>
            <a:r>
              <a:rPr kumimoji="1" lang="ja-JP" altLang="en-US" sz="2400" dirty="0" smtClean="0">
                <a:latin typeface="+mn-ea"/>
                <a:cs typeface="Meiryo UI" pitchFamily="50" charset="-128"/>
              </a:rPr>
              <a:t>あり（○○製薬）</a:t>
            </a:r>
            <a:endParaRPr kumimoji="1" lang="en-US" altLang="ja-JP" sz="2400" dirty="0" smtClean="0">
              <a:latin typeface="+mn-ea"/>
              <a:cs typeface="Meiryo UI" pitchFamily="50" charset="-128"/>
            </a:endParaRPr>
          </a:p>
          <a:p>
            <a:pPr marL="457200" indent="-457200">
              <a:lnSpc>
                <a:spcPts val="3500"/>
              </a:lnSpc>
              <a:buFont typeface="+mj-ea"/>
              <a:buAutoNum type="circleNumDbPlain"/>
              <a:tabLst>
                <a:tab pos="2595563" algn="l"/>
              </a:tabLst>
            </a:pPr>
            <a:r>
              <a:rPr lang="ja-JP" altLang="en-US" sz="2400" dirty="0" smtClean="0">
                <a:latin typeface="+mn-ea"/>
                <a:cs typeface="Meiryo UI" pitchFamily="50" charset="-128"/>
              </a:rPr>
              <a:t>その他：</a:t>
            </a:r>
            <a:r>
              <a:rPr lang="en-US" altLang="ja-JP" sz="2400" dirty="0" smtClean="0">
                <a:latin typeface="+mn-ea"/>
                <a:cs typeface="Meiryo UI" pitchFamily="50" charset="-128"/>
              </a:rPr>
              <a:t>	</a:t>
            </a:r>
            <a:r>
              <a:rPr lang="ja-JP" altLang="en-US" sz="2400" dirty="0" smtClean="0">
                <a:latin typeface="+mn-ea"/>
                <a:cs typeface="Meiryo UI" pitchFamily="50" charset="-128"/>
              </a:rPr>
              <a:t>なし</a:t>
            </a:r>
            <a:endParaRPr kumimoji="1" lang="en-US" altLang="ja-JP" sz="2400" dirty="0" smtClean="0">
              <a:latin typeface="+mn-ea"/>
              <a:cs typeface="Meiryo UI" pitchFamily="50" charset="-128"/>
            </a:endParaRPr>
          </a:p>
        </p:txBody>
      </p:sp>
      <p:sp>
        <p:nvSpPr>
          <p:cNvPr id="11" name="右中かっこ 10"/>
          <p:cNvSpPr/>
          <p:nvPr/>
        </p:nvSpPr>
        <p:spPr>
          <a:xfrm>
            <a:off x="5724128" y="3140968"/>
            <a:ext cx="288032" cy="3096344"/>
          </a:xfrm>
          <a:prstGeom prst="rightBrace">
            <a:avLst>
              <a:gd name="adj1" fmla="val 44709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084168" y="450301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  <a:latin typeface="+mn-ea"/>
              </a:rPr>
              <a:t>金額は開示不要</a:t>
            </a:r>
            <a:endParaRPr kumimoji="1" lang="ja-JP" altLang="en-US" dirty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111</Words>
  <Application>Microsoft Office PowerPoint</Application>
  <PresentationFormat>画面に合わせる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堀内 暁彦</dc:creator>
  <cp:lastModifiedBy>CONVEX1504D</cp:lastModifiedBy>
  <cp:revision>40</cp:revision>
  <dcterms:created xsi:type="dcterms:W3CDTF">2015-01-22T04:29:01Z</dcterms:created>
  <dcterms:modified xsi:type="dcterms:W3CDTF">2016-03-22T05:08:59Z</dcterms:modified>
</cp:coreProperties>
</file>